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ar-EG" dirty="0" smtClean="0"/>
              <a:t>قسم الإعلام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الفرقة الثالثة </a:t>
            </a:r>
            <a:r>
              <a:rPr lang="ar-EG" dirty="0" smtClean="0">
                <a:solidFill>
                  <a:srgbClr val="FF0000"/>
                </a:solidFill>
              </a:rPr>
              <a:t>/ صحافة / </a:t>
            </a:r>
            <a:r>
              <a:rPr lang="ar-EG" dirty="0" smtClean="0">
                <a:solidFill>
                  <a:srgbClr val="FF0000"/>
                </a:solidFill>
              </a:rPr>
              <a:t>قسم </a:t>
            </a:r>
            <a:r>
              <a:rPr lang="ar-EG" dirty="0" smtClean="0">
                <a:solidFill>
                  <a:srgbClr val="FF0000"/>
                </a:solidFill>
              </a:rPr>
              <a:t>الإعلام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438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مادة الإخراج الصحفى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المحاضرة الأولى </a:t>
            </a:r>
            <a:br>
              <a:rPr lang="ar-EG" dirty="0" smtClean="0"/>
            </a:br>
            <a:r>
              <a:rPr lang="ar-EG" dirty="0" smtClean="0"/>
              <a:t>العنوان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أنواع العناوين من حيث الإخراج :</a:t>
            </a:r>
          </a:p>
          <a:p>
            <a:pPr algn="r">
              <a:buNone/>
            </a:pPr>
            <a:r>
              <a:rPr lang="ar-EG" dirty="0" smtClean="0"/>
              <a:t>أ- تنقسم العناوين من حيث الاتساع .</a:t>
            </a:r>
          </a:p>
          <a:p>
            <a:pPr algn="r">
              <a:buNone/>
            </a:pPr>
            <a:r>
              <a:rPr lang="ar-EG" dirty="0" smtClean="0"/>
              <a:t>ب- تنقسم العناوين من حيث الوظيفة .</a:t>
            </a:r>
          </a:p>
          <a:p>
            <a:pPr algn="r">
              <a:buNone/>
            </a:pPr>
            <a:r>
              <a:rPr lang="ar-EG" dirty="0" smtClean="0"/>
              <a:t>- </a:t>
            </a:r>
            <a:r>
              <a:rPr lang="ar-EG" dirty="0" smtClean="0"/>
              <a:t>من حيث الاتساع تنقسم إلى </a:t>
            </a:r>
            <a:r>
              <a:rPr lang="ar-EG" dirty="0" smtClean="0"/>
              <a:t>ثلاثة أنواع :</a:t>
            </a:r>
            <a:endParaRPr lang="ar-EG" dirty="0" smtClean="0"/>
          </a:p>
          <a:p>
            <a:pPr algn="r">
              <a:buNone/>
            </a:pPr>
            <a:r>
              <a:rPr lang="ar-EG" dirty="0" smtClean="0"/>
              <a:t>- عنوان عريض – عنوان ممتد – عنوان عمودى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العناوين من حيث الوظيفة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5400" dirty="0" smtClean="0">
                <a:solidFill>
                  <a:schemeClr val="tx1"/>
                </a:solidFill>
              </a:rPr>
              <a:t>- عنوان رئيسى – عنوان ثانوى – عنوان تمهيدى – عنوان فرعى – عنوان ثابت .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>
            <a:normAutofit/>
          </a:bodyPr>
          <a:lstStyle/>
          <a:p>
            <a:r>
              <a:rPr lang="ar-EG" dirty="0" smtClean="0"/>
              <a:t>عوامل نجاح تصميم العناوين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 fontScale="85000" lnSpcReduction="20000"/>
          </a:bodyPr>
          <a:lstStyle/>
          <a:p>
            <a:pPr algn="r">
              <a:buFontTx/>
              <a:buChar char="-"/>
            </a:pPr>
            <a:r>
              <a:rPr lang="ar-EG" sz="5400" u="sng" dirty="0" smtClean="0">
                <a:solidFill>
                  <a:schemeClr val="tx1"/>
                </a:solidFill>
              </a:rPr>
              <a:t>تتعدد إلى عدة عوامل :</a:t>
            </a:r>
          </a:p>
          <a:p>
            <a:pPr algn="r"/>
            <a:r>
              <a:rPr lang="ar-EG" sz="5400" dirty="0" smtClean="0">
                <a:solidFill>
                  <a:schemeClr val="tx1"/>
                </a:solidFill>
              </a:rPr>
              <a:t>1- البياض حول العنوان .</a:t>
            </a:r>
          </a:p>
          <a:p>
            <a:pPr algn="r"/>
            <a:r>
              <a:rPr lang="ar-EG" sz="5400" dirty="0" smtClean="0">
                <a:solidFill>
                  <a:schemeClr val="tx1"/>
                </a:solidFill>
              </a:rPr>
              <a:t>- بين الكلمات – بين السطور – على جانبى العنوان .</a:t>
            </a:r>
          </a:p>
          <a:p>
            <a:pPr algn="r"/>
            <a:r>
              <a:rPr lang="ar-EG" sz="5400" dirty="0" smtClean="0">
                <a:solidFill>
                  <a:schemeClr val="tx1"/>
                </a:solidFill>
              </a:rPr>
              <a:t>2- حجم الحرف .</a:t>
            </a:r>
          </a:p>
          <a:p>
            <a:pPr algn="r"/>
            <a:r>
              <a:rPr lang="ar-EG" sz="5400" dirty="0" smtClean="0">
                <a:solidFill>
                  <a:schemeClr val="tx1"/>
                </a:solidFill>
              </a:rPr>
              <a:t>3- شكل الحرف 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قسم الإعلام</vt:lpstr>
      <vt:lpstr>المحاضرة الأولى  العنوان</vt:lpstr>
      <vt:lpstr>العناوين من حيث الوظيفة :</vt:lpstr>
      <vt:lpstr>عوامل نجاح تصميم العناوين :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10</cp:revision>
  <dcterms:created xsi:type="dcterms:W3CDTF">2020-03-26T13:21:23Z</dcterms:created>
  <dcterms:modified xsi:type="dcterms:W3CDTF">2020-03-30T10:15:39Z</dcterms:modified>
</cp:coreProperties>
</file>